
<file path=[Content_Types].xml><?xml version="1.0" encoding="utf-8"?>
<Types xmlns="http://schemas.openxmlformats.org/package/2006/content-types">
  <Default Extension="xml" ContentType="application/xml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60" r:id="rId2"/>
    <p:sldId id="261" r:id="rId3"/>
    <p:sldId id="256" r:id="rId4"/>
    <p:sldId id="259" r:id="rId5"/>
    <p:sldId id="258" r:id="rId6"/>
    <p:sldId id="257" r:id="rId7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0392"/>
    <p:restoredTop sz="94683"/>
  </p:normalViewPr>
  <p:slideViewPr>
    <p:cSldViewPr snapToGrid="0" snapToObjects="1">
      <p:cViewPr varScale="1">
        <p:scale>
          <a:sx n="94" d="100"/>
          <a:sy n="94" d="100"/>
        </p:scale>
        <p:origin x="115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png>
</file>

<file path=ppt/media/image2.png>
</file>

<file path=ppt/media/image3.png>
</file>

<file path=ppt/media/image4.png>
</file>

<file path=ppt/media/image5.pn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200" y="0"/>
            <a:ext cx="9481279" cy="685800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CA23A-D577-0245-8C1A-D9BBA26DA428}" type="datetimeFigureOut">
              <a:rPr lang="en-US" smtClean="0"/>
              <a:t>11/20/18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91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72" r:id="rId8"/>
    <p:sldLayoutId id="2147483668" r:id="rId9"/>
    <p:sldLayoutId id="2147483669" r:id="rId10"/>
    <p:sldLayoutId id="2147483670" r:id="rId11"/>
    <p:sldLayoutId id="2147483671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4" Type="http://schemas.openxmlformats.org/officeDocument/2006/relationships/image" Target="../media/image4.png"/><Relationship Id="rId5" Type="http://schemas.openxmlformats.org/officeDocument/2006/relationships/image" Target="../media/image5.png"/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8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8147714" y="1214651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=15.7cm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51171" y="2387599"/>
            <a:ext cx="1602922" cy="18799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124456" y="2153085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w2</a:t>
            </a:r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8147714" y="2085676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=18.0cm</a:t>
            </a:r>
            <a:endParaRPr lang="en-US" dirty="0"/>
          </a:p>
        </p:txBody>
      </p:sp>
      <p:sp>
        <p:nvSpPr>
          <p:cNvPr id="10" name="TextBox 9"/>
          <p:cNvSpPr txBox="1"/>
          <p:nvPr/>
        </p:nvSpPr>
        <p:spPr>
          <a:xfrm>
            <a:off x="8856562" y="2703441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=9.0cm</a:t>
            </a:r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8845677" y="4039663"/>
            <a:ext cx="9909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=25.8cm</a:t>
            </a:r>
            <a:endParaRPr lang="en-US" dirty="0"/>
          </a:p>
        </p:txBody>
      </p:sp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7" r="38779" b="26429"/>
          <a:stretch/>
        </p:blipFill>
        <p:spPr>
          <a:xfrm>
            <a:off x="4689055" y="4773501"/>
            <a:ext cx="179277" cy="269284"/>
          </a:xfrm>
          <a:prstGeom prst="rect">
            <a:avLst/>
          </a:prstGeom>
        </p:spPr>
      </p:pic>
      <p:sp>
        <p:nvSpPr>
          <p:cNvPr id="15" name="Arc 14"/>
          <p:cNvSpPr/>
          <p:nvPr/>
        </p:nvSpPr>
        <p:spPr>
          <a:xfrm>
            <a:off x="-627014" y="3181654"/>
            <a:ext cx="4105506" cy="4098531"/>
          </a:xfrm>
          <a:prstGeom prst="arc">
            <a:avLst>
              <a:gd name="adj1" fmla="val 20622903"/>
              <a:gd name="adj2" fmla="val 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Arc 15"/>
          <p:cNvSpPr/>
          <p:nvPr/>
        </p:nvSpPr>
        <p:spPr>
          <a:xfrm>
            <a:off x="-179646" y="3181653"/>
            <a:ext cx="4105506" cy="4098531"/>
          </a:xfrm>
          <a:prstGeom prst="arc">
            <a:avLst>
              <a:gd name="adj1" fmla="val 20141324"/>
              <a:gd name="adj2" fmla="val 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6027" y="5193718"/>
            <a:ext cx="1091359" cy="45719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6772261" y="4436868"/>
            <a:ext cx="1359179" cy="187997"/>
          </a:xfrm>
          <a:prstGeom prst="rect">
            <a:avLst/>
          </a:prstGeom>
        </p:spPr>
      </p:pic>
      <p:sp>
        <p:nvSpPr>
          <p:cNvPr id="24" name="TextBox 23"/>
          <p:cNvSpPr txBox="1"/>
          <p:nvPr/>
        </p:nvSpPr>
        <p:spPr>
          <a:xfrm>
            <a:off x="7437201" y="3548705"/>
            <a:ext cx="308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C</a:t>
            </a:r>
            <a:endParaRPr lang="en-US"/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1557867" y="3851277"/>
            <a:ext cx="5879334" cy="1359179"/>
          </a:xfrm>
          <a:prstGeom prst="lin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047"/>
          <a:stretch/>
        </p:blipFill>
        <p:spPr>
          <a:xfrm>
            <a:off x="3952589" y="4812663"/>
            <a:ext cx="284642" cy="333365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 rotWithShape="1">
          <a:blip r:embed="rId5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39"/>
          <a:stretch/>
        </p:blipFill>
        <p:spPr>
          <a:xfrm>
            <a:off x="3501052" y="4812664"/>
            <a:ext cx="274647" cy="333365"/>
          </a:xfrm>
          <a:prstGeom prst="rect">
            <a:avLst/>
          </a:prstGeom>
        </p:spPr>
      </p:pic>
      <p:sp>
        <p:nvSpPr>
          <p:cNvPr id="29" name="TextBox 28"/>
          <p:cNvSpPr txBox="1"/>
          <p:nvPr/>
        </p:nvSpPr>
        <p:spPr>
          <a:xfrm>
            <a:off x="7074384" y="4224329"/>
            <a:ext cx="4122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a2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7076860" y="4450916"/>
            <a:ext cx="8739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=8.3cm</a:t>
            </a:r>
            <a:endParaRPr lang="en-US" dirty="0"/>
          </a:p>
        </p:txBody>
      </p:sp>
      <p:sp>
        <p:nvSpPr>
          <p:cNvPr id="33" name="Freeform 32"/>
          <p:cNvSpPr/>
          <p:nvPr/>
        </p:nvSpPr>
        <p:spPr>
          <a:xfrm>
            <a:off x="5283307" y="1659467"/>
            <a:ext cx="1371493" cy="3539066"/>
          </a:xfrm>
          <a:custGeom>
            <a:avLst/>
            <a:gdLst>
              <a:gd name="connsiteX0" fmla="*/ 922867 w 922867"/>
              <a:gd name="connsiteY0" fmla="*/ 2929466 h 2929466"/>
              <a:gd name="connsiteX1" fmla="*/ 702734 w 922867"/>
              <a:gd name="connsiteY1" fmla="*/ 1439333 h 2929466"/>
              <a:gd name="connsiteX2" fmla="*/ 0 w 922867"/>
              <a:gd name="connsiteY2" fmla="*/ 0 h 2929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22867" h="2929466">
                <a:moveTo>
                  <a:pt x="922867" y="2929466"/>
                </a:moveTo>
                <a:cubicBezTo>
                  <a:pt x="889706" y="2428521"/>
                  <a:pt x="856545" y="1927577"/>
                  <a:pt x="702734" y="1439333"/>
                </a:cubicBezTo>
                <a:cubicBezTo>
                  <a:pt x="548923" y="951089"/>
                  <a:pt x="173567" y="283633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Freeform 33"/>
          <p:cNvSpPr/>
          <p:nvPr/>
        </p:nvSpPr>
        <p:spPr>
          <a:xfrm>
            <a:off x="6790267" y="313267"/>
            <a:ext cx="1956057" cy="4885266"/>
          </a:xfrm>
          <a:custGeom>
            <a:avLst/>
            <a:gdLst>
              <a:gd name="connsiteX0" fmla="*/ 922867 w 922867"/>
              <a:gd name="connsiteY0" fmla="*/ 2929466 h 2929466"/>
              <a:gd name="connsiteX1" fmla="*/ 702734 w 922867"/>
              <a:gd name="connsiteY1" fmla="*/ 1439333 h 2929466"/>
              <a:gd name="connsiteX2" fmla="*/ 0 w 922867"/>
              <a:gd name="connsiteY2" fmla="*/ 0 h 2929466"/>
              <a:gd name="connsiteX0" fmla="*/ 922867 w 922867"/>
              <a:gd name="connsiteY0" fmla="*/ 2929466 h 2929466"/>
              <a:gd name="connsiteX1" fmla="*/ 295288 w 922867"/>
              <a:gd name="connsiteY1" fmla="*/ 1525643 h 2929466"/>
              <a:gd name="connsiteX2" fmla="*/ 0 w 922867"/>
              <a:gd name="connsiteY2" fmla="*/ 0 h 2929466"/>
              <a:gd name="connsiteX0" fmla="*/ 922867 w 922867"/>
              <a:gd name="connsiteY0" fmla="*/ 2929466 h 2929466"/>
              <a:gd name="connsiteX1" fmla="*/ 678767 w 922867"/>
              <a:gd name="connsiteY1" fmla="*/ 1327637 h 2929466"/>
              <a:gd name="connsiteX2" fmla="*/ 0 w 922867"/>
              <a:gd name="connsiteY2" fmla="*/ 0 h 2929466"/>
              <a:gd name="connsiteX0" fmla="*/ 922867 w 922867"/>
              <a:gd name="connsiteY0" fmla="*/ 2929466 h 2929466"/>
              <a:gd name="connsiteX1" fmla="*/ 678767 w 922867"/>
              <a:gd name="connsiteY1" fmla="*/ 1327637 h 2929466"/>
              <a:gd name="connsiteX2" fmla="*/ 283614 w 922867"/>
              <a:gd name="connsiteY2" fmla="*/ 426473 h 2929466"/>
              <a:gd name="connsiteX3" fmla="*/ 0 w 922867"/>
              <a:gd name="connsiteY3" fmla="*/ 0 h 2929466"/>
              <a:gd name="connsiteX0" fmla="*/ 922867 w 922867"/>
              <a:gd name="connsiteY0" fmla="*/ 2929466 h 2929466"/>
              <a:gd name="connsiteX1" fmla="*/ 750669 w 922867"/>
              <a:gd name="connsiteY1" fmla="*/ 1571336 h 2929466"/>
              <a:gd name="connsiteX2" fmla="*/ 283614 w 922867"/>
              <a:gd name="connsiteY2" fmla="*/ 426473 h 2929466"/>
              <a:gd name="connsiteX3" fmla="*/ 0 w 922867"/>
              <a:gd name="connsiteY3" fmla="*/ 0 h 2929466"/>
              <a:gd name="connsiteX0" fmla="*/ 922867 w 922867"/>
              <a:gd name="connsiteY0" fmla="*/ 2929466 h 2929466"/>
              <a:gd name="connsiteX1" fmla="*/ 714718 w 922867"/>
              <a:gd name="connsiteY1" fmla="*/ 1449487 h 2929466"/>
              <a:gd name="connsiteX2" fmla="*/ 283614 w 922867"/>
              <a:gd name="connsiteY2" fmla="*/ 426473 h 2929466"/>
              <a:gd name="connsiteX3" fmla="*/ 0 w 922867"/>
              <a:gd name="connsiteY3" fmla="*/ 0 h 2929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922867" h="2929466">
                <a:moveTo>
                  <a:pt x="922867" y="2929466"/>
                </a:moveTo>
                <a:cubicBezTo>
                  <a:pt x="889706" y="2428521"/>
                  <a:pt x="821260" y="1866652"/>
                  <a:pt x="714718" y="1449487"/>
                </a:cubicBezTo>
                <a:cubicBezTo>
                  <a:pt x="608176" y="1032322"/>
                  <a:pt x="396742" y="647746"/>
                  <a:pt x="283614" y="426473"/>
                </a:cubicBezTo>
                <a:cubicBezTo>
                  <a:pt x="170486" y="205200"/>
                  <a:pt x="41943" y="70233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6" name="Straight Connector 35"/>
          <p:cNvCxnSpPr>
            <a:stCxn id="34" idx="3"/>
          </p:cNvCxnSpPr>
          <p:nvPr/>
        </p:nvCxnSpPr>
        <p:spPr>
          <a:xfrm flipH="1">
            <a:off x="5240867" y="313267"/>
            <a:ext cx="1549400" cy="1346200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7" name="Straight Connector 36"/>
          <p:cNvCxnSpPr>
            <a:endCxn id="33" idx="0"/>
          </p:cNvCxnSpPr>
          <p:nvPr/>
        </p:nvCxnSpPr>
        <p:spPr>
          <a:xfrm flipH="1">
            <a:off x="6654800" y="5193718"/>
            <a:ext cx="2091524" cy="4815"/>
          </a:xfrm>
          <a:prstGeom prst="line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4" name="Arc 53"/>
          <p:cNvSpPr/>
          <p:nvPr/>
        </p:nvSpPr>
        <p:spPr>
          <a:xfrm>
            <a:off x="549680" y="3181653"/>
            <a:ext cx="4105506" cy="4098531"/>
          </a:xfrm>
          <a:prstGeom prst="arc">
            <a:avLst>
              <a:gd name="adj1" fmla="val 20381883"/>
              <a:gd name="adj2" fmla="val 0"/>
            </a:avLst>
          </a:prstGeom>
          <a:ln w="381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5" name="Straight Connector 54"/>
          <p:cNvCxnSpPr/>
          <p:nvPr/>
        </p:nvCxnSpPr>
        <p:spPr>
          <a:xfrm flipH="1">
            <a:off x="1556017" y="5193718"/>
            <a:ext cx="4285225" cy="35982"/>
          </a:xfrm>
          <a:prstGeom prst="lin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9" name="Freeform 58"/>
          <p:cNvSpPr/>
          <p:nvPr/>
        </p:nvSpPr>
        <p:spPr>
          <a:xfrm>
            <a:off x="5992022" y="988423"/>
            <a:ext cx="1633853" cy="4216072"/>
          </a:xfrm>
          <a:custGeom>
            <a:avLst/>
            <a:gdLst>
              <a:gd name="connsiteX0" fmla="*/ 922867 w 922867"/>
              <a:gd name="connsiteY0" fmla="*/ 2929466 h 2929466"/>
              <a:gd name="connsiteX1" fmla="*/ 702734 w 922867"/>
              <a:gd name="connsiteY1" fmla="*/ 1439333 h 2929466"/>
              <a:gd name="connsiteX2" fmla="*/ 0 w 922867"/>
              <a:gd name="connsiteY2" fmla="*/ 0 h 29294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22867" h="2929466">
                <a:moveTo>
                  <a:pt x="922867" y="2929466"/>
                </a:moveTo>
                <a:cubicBezTo>
                  <a:pt x="889706" y="2428521"/>
                  <a:pt x="856545" y="1927577"/>
                  <a:pt x="702734" y="1439333"/>
                </a:cubicBezTo>
                <a:cubicBezTo>
                  <a:pt x="548923" y="951089"/>
                  <a:pt x="173567" y="283633"/>
                  <a:pt x="0" y="0"/>
                </a:cubicBezTo>
              </a:path>
            </a:pathLst>
          </a:cu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703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6200000">
            <a:off x="-789012" y="2153598"/>
            <a:ext cx="4305300" cy="749300"/>
          </a:xfrm>
          <a:prstGeom prst="rect">
            <a:avLst/>
          </a:prstGeom>
        </p:spPr>
      </p:pic>
      <p:cxnSp>
        <p:nvCxnSpPr>
          <p:cNvPr id="10" name="Straight Connector 9"/>
          <p:cNvCxnSpPr/>
          <p:nvPr/>
        </p:nvCxnSpPr>
        <p:spPr>
          <a:xfrm>
            <a:off x="721535" y="474975"/>
            <a:ext cx="989659" cy="4176889"/>
          </a:xfrm>
          <a:prstGeom prst="line">
            <a:avLst/>
          </a:prstGeom>
          <a:noFill/>
          <a:ln w="38100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78107186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7" t="50714" r="32626"/>
          <a:stretch/>
        </p:blipFill>
        <p:spPr>
          <a:xfrm rot="5400000">
            <a:off x="906275" y="49064"/>
            <a:ext cx="6305268" cy="69168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830101" y="21836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36" name="Straight Connector 35"/>
          <p:cNvCxnSpPr/>
          <p:nvPr/>
        </p:nvCxnSpPr>
        <p:spPr>
          <a:xfrm>
            <a:off x="1705968" y="488563"/>
            <a:ext cx="5909482" cy="3919661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705968" y="488563"/>
            <a:ext cx="5840693" cy="4859338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80534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 t="36356" r="33240" b="20354"/>
          <a:stretch/>
        </p:blipFill>
        <p:spPr>
          <a:xfrm rot="5400000">
            <a:off x="35560" y="1092200"/>
            <a:ext cx="8737600" cy="6553200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2675744" y="-66114"/>
            <a:ext cx="3605135" cy="4409121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4420771" y="2289748"/>
            <a:ext cx="3135600" cy="4568400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6258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6" t="21112" r="49858" b="47633"/>
          <a:stretch/>
        </p:blipFill>
        <p:spPr>
          <a:xfrm rot="5400000">
            <a:off x="-945964" y="1901306"/>
            <a:ext cx="7487508" cy="3903261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2233649" y="540962"/>
            <a:ext cx="1364620" cy="3186440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3463636" y="3788229"/>
            <a:ext cx="1132115" cy="3495303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70299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64" r="5970" b="23084"/>
          <a:stretch/>
        </p:blipFill>
        <p:spPr>
          <a:xfrm rot="10740000">
            <a:off x="66423" y="999564"/>
            <a:ext cx="9188840" cy="462845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26734" y="5076967"/>
            <a:ext cx="83393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91171" y="2620370"/>
            <a:ext cx="83393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7605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379</TotalTime>
  <Words>13</Words>
  <Application>Microsoft Macintosh PowerPoint</Application>
  <PresentationFormat>A4 Paper (210x297 mm)</PresentationFormat>
  <Paragraphs>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Lorenz Haenggi</dc:creator>
  <cp:lastModifiedBy>Lorenz Haenggi</cp:lastModifiedBy>
  <cp:revision>12</cp:revision>
  <cp:lastPrinted>2018-11-19T13:07:40Z</cp:lastPrinted>
  <dcterms:created xsi:type="dcterms:W3CDTF">2018-10-13T11:44:02Z</dcterms:created>
  <dcterms:modified xsi:type="dcterms:W3CDTF">2018-11-20T22:03:34Z</dcterms:modified>
</cp:coreProperties>
</file>